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7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1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4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7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954D-110A-4C46-AC8A-B3466E8A8462}" type="datetimeFigureOut">
              <a:rPr lang="en-US" smtClean="0"/>
              <a:t>03/10/2013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5D92-75A8-4463-841A-1EC484286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9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88640"/>
            <a:ext cx="324036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Wooden book shelf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1" t="20470" r="27639" b="14054"/>
          <a:stretch/>
        </p:blipFill>
        <p:spPr bwMode="auto">
          <a:xfrm>
            <a:off x="4716016" y="1270573"/>
            <a:ext cx="3976256" cy="478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484784"/>
            <a:ext cx="39604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u="sng" dirty="0" smtClean="0"/>
              <a:t>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Create each of the individual pieces as separate part files (5 Files)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Open an assembly file and slot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Open an A3 drawing file and create a dimensioned drawing sheet to include :Elevation, plan end view, isometric and exploded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2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9" t="22420" r="44669" b="10912"/>
          <a:stretch/>
        </p:blipFill>
        <p:spPr bwMode="auto">
          <a:xfrm>
            <a:off x="539552" y="620688"/>
            <a:ext cx="2448272" cy="54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1685" r="23060" b="13421"/>
          <a:stretch/>
        </p:blipFill>
        <p:spPr bwMode="auto">
          <a:xfrm>
            <a:off x="3131840" y="1058495"/>
            <a:ext cx="582391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7" t="17262" r="32622" b="11904"/>
          <a:stretch/>
        </p:blipFill>
        <p:spPr bwMode="auto">
          <a:xfrm>
            <a:off x="3275856" y="2276872"/>
            <a:ext cx="1098285" cy="155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lbow Connector 2"/>
          <p:cNvCxnSpPr/>
          <p:nvPr/>
        </p:nvCxnSpPr>
        <p:spPr>
          <a:xfrm rot="16200000" flipH="1">
            <a:off x="2054600" y="1199631"/>
            <a:ext cx="1362393" cy="108012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7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7" t="20238" r="26598" b="14286"/>
          <a:stretch/>
        </p:blipFill>
        <p:spPr bwMode="auto">
          <a:xfrm>
            <a:off x="323528" y="1268759"/>
            <a:ext cx="4252686" cy="478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1" t="20470" r="27639" b="14054"/>
          <a:stretch/>
        </p:blipFill>
        <p:spPr bwMode="auto">
          <a:xfrm>
            <a:off x="4860032" y="1270573"/>
            <a:ext cx="3976256" cy="478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User</dc:creator>
  <cp:lastModifiedBy>PC User</cp:lastModifiedBy>
  <cp:revision>4</cp:revision>
  <dcterms:created xsi:type="dcterms:W3CDTF">2013-09-16T19:08:43Z</dcterms:created>
  <dcterms:modified xsi:type="dcterms:W3CDTF">2013-10-03T08:08:53Z</dcterms:modified>
</cp:coreProperties>
</file>