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0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B59F4-EE49-4B48-BDA2-B995534B846E}" type="datetimeFigureOut">
              <a:rPr lang="en-US" smtClean="0"/>
              <a:t>17/09/2013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156E-8F10-4C3D-B4DC-BE605185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6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548680"/>
            <a:ext cx="403244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Toilet roll holder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8174" r="48239" b="35913"/>
          <a:stretch/>
        </p:blipFill>
        <p:spPr bwMode="auto">
          <a:xfrm>
            <a:off x="4572001" y="2348879"/>
            <a:ext cx="4173316" cy="34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132856"/>
            <a:ext cx="4176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u="sng" dirty="0" smtClean="0"/>
              <a:t>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Make each of the 3 parts of the toilet roll holder.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Open an assembly file and slot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Open a drawing file (A3) and produce an Elevation, Plan, End view, and 3-D view of the object. Add names and dimensions to the drawing</a:t>
            </a:r>
          </a:p>
          <a:p>
            <a:r>
              <a:rPr lang="en-IE" dirty="0"/>
              <a:t> </a:t>
            </a:r>
            <a:endParaRPr lang="en-IE" dirty="0" smtClean="0"/>
          </a:p>
          <a:p>
            <a:pPr algn="ctr"/>
            <a:r>
              <a:rPr lang="en-IE" sz="2800" b="1" u="sng" dirty="0" smtClean="0">
                <a:solidFill>
                  <a:srgbClr val="FF0000"/>
                </a:solidFill>
              </a:rPr>
              <a:t>EXTRA</a:t>
            </a:r>
          </a:p>
          <a:p>
            <a:r>
              <a:rPr lang="en-IE" dirty="0" smtClean="0"/>
              <a:t>Modify the existing design to make it function better. Sketch your idea on your sketch pad. Save your original part files a 2</a:t>
            </a:r>
            <a:r>
              <a:rPr lang="en-IE" baseline="30000" dirty="0" smtClean="0"/>
              <a:t>nd</a:t>
            </a:r>
            <a:r>
              <a:rPr lang="en-IE" dirty="0" smtClean="0"/>
              <a:t> time and apply your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9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t="11111" r="9364" b="6250"/>
          <a:stretch/>
        </p:blipFill>
        <p:spPr bwMode="auto">
          <a:xfrm>
            <a:off x="474843" y="406400"/>
            <a:ext cx="8194314" cy="604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8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19181" r="15467" b="16163"/>
          <a:stretch/>
        </p:blipFill>
        <p:spPr bwMode="auto">
          <a:xfrm>
            <a:off x="740979" y="1064172"/>
            <a:ext cx="7662043" cy="472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60486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Assembly of Toilet roll holder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User</dc:creator>
  <cp:lastModifiedBy>PC User</cp:lastModifiedBy>
  <cp:revision>5</cp:revision>
  <dcterms:created xsi:type="dcterms:W3CDTF">2013-09-17T18:42:43Z</dcterms:created>
  <dcterms:modified xsi:type="dcterms:W3CDTF">2013-09-17T19:02:05Z</dcterms:modified>
</cp:coreProperties>
</file>